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8" r:id="rId2"/>
    <p:sldId id="265" r:id="rId3"/>
    <p:sldId id="299" r:id="rId4"/>
    <p:sldId id="277" r:id="rId5"/>
    <p:sldId id="278" r:id="rId6"/>
    <p:sldId id="279" r:id="rId7"/>
    <p:sldId id="270" r:id="rId8"/>
    <p:sldId id="271" r:id="rId9"/>
    <p:sldId id="261" r:id="rId10"/>
    <p:sldId id="273" r:id="rId11"/>
    <p:sldId id="275" r:id="rId12"/>
    <p:sldId id="264" r:id="rId13"/>
    <p:sldId id="256" r:id="rId14"/>
    <p:sldId id="274" r:id="rId15"/>
    <p:sldId id="283" r:id="rId16"/>
    <p:sldId id="276" r:id="rId17"/>
    <p:sldId id="287" r:id="rId18"/>
    <p:sldId id="284" r:id="rId19"/>
    <p:sldId id="285" r:id="rId20"/>
    <p:sldId id="286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290" r:id="rId35"/>
    <p:sldId id="266" r:id="rId36"/>
    <p:sldId id="313" r:id="rId37"/>
    <p:sldId id="27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1" autoAdjust="0"/>
    <p:restoredTop sz="94660"/>
  </p:normalViewPr>
  <p:slideViewPr>
    <p:cSldViewPr>
      <p:cViewPr varScale="1">
        <p:scale>
          <a:sx n="70" d="100"/>
          <a:sy n="70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6E105-24B3-4DB0-8D73-ABBE34E6D71A}" type="datetimeFigureOut">
              <a:rPr lang="en-US" smtClean="0"/>
              <a:t>01-Mar-16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2817C-BC19-4BE9-B783-52236FCF3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2817C-BC19-4BE9-B783-52236FCF3C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952A-8C26-4FDA-8877-0789B89E91F2}" type="datetimeFigureOut">
              <a:rPr lang="en-US" smtClean="0"/>
              <a:t>01-Mar-16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6769-0528-4429-8DD5-839D3668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7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952A-8C26-4FDA-8877-0789B89E91F2}" type="datetimeFigureOut">
              <a:rPr lang="en-US" smtClean="0"/>
              <a:t>01-Mar-16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6769-0528-4429-8DD5-839D3668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6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952A-8C26-4FDA-8877-0789B89E91F2}" type="datetimeFigureOut">
              <a:rPr lang="en-US" smtClean="0"/>
              <a:t>01-Mar-16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6769-0528-4429-8DD5-839D3668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952A-8C26-4FDA-8877-0789B89E91F2}" type="datetimeFigureOut">
              <a:rPr lang="en-US" smtClean="0"/>
              <a:t>01-Mar-16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6769-0528-4429-8DD5-839D3668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952A-8C26-4FDA-8877-0789B89E91F2}" type="datetimeFigureOut">
              <a:rPr lang="en-US" smtClean="0"/>
              <a:t>01-Mar-16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6769-0528-4429-8DD5-839D3668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5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952A-8C26-4FDA-8877-0789B89E91F2}" type="datetimeFigureOut">
              <a:rPr lang="en-US" smtClean="0"/>
              <a:t>01-Mar-16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6769-0528-4429-8DD5-839D3668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9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952A-8C26-4FDA-8877-0789B89E91F2}" type="datetimeFigureOut">
              <a:rPr lang="en-US" smtClean="0"/>
              <a:t>01-Mar-16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6769-0528-4429-8DD5-839D3668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952A-8C26-4FDA-8877-0789B89E91F2}" type="datetimeFigureOut">
              <a:rPr lang="en-US" smtClean="0"/>
              <a:t>01-Mar-16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6769-0528-4429-8DD5-839D3668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2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952A-8C26-4FDA-8877-0789B89E91F2}" type="datetimeFigureOut">
              <a:rPr lang="en-US" smtClean="0"/>
              <a:t>01-Mar-16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6769-0528-4429-8DD5-839D3668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2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952A-8C26-4FDA-8877-0789B89E91F2}" type="datetimeFigureOut">
              <a:rPr lang="en-US" smtClean="0"/>
              <a:t>01-Mar-16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6769-0528-4429-8DD5-839D3668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952A-8C26-4FDA-8877-0789B89E91F2}" type="datetimeFigureOut">
              <a:rPr lang="en-US" smtClean="0"/>
              <a:t>01-Mar-16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6769-0528-4429-8DD5-839D3668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952A-8C26-4FDA-8877-0789B89E91F2}" type="datetimeFigureOut">
              <a:rPr lang="en-US" smtClean="0"/>
              <a:t>01-Mar-16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C6769-0528-4429-8DD5-839D3668B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5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g.gg/speedtest201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g.gg/binalamanvl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81200" y="1676400"/>
            <a:ext cx="1306701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4">
                      <a:lumMod val="50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MESYUARAT JAWATANKUASA </a:t>
            </a:r>
            <a:r>
              <a:rPr lang="en-US" sz="2800" dirty="0" smtClean="0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4">
                      <a:lumMod val="50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PEMUAFAKATAN AKTIVITI</a:t>
            </a:r>
          </a:p>
          <a:p>
            <a:pPr algn="ctr"/>
            <a:r>
              <a:rPr lang="en-US" sz="2800" b="0" cap="none" spc="0" dirty="0" smtClean="0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4">
                      <a:lumMod val="50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 ZON PKG BULOH KASAP </a:t>
            </a:r>
            <a:br>
              <a:rPr lang="en-US" sz="2800" b="0" cap="none" spc="0" dirty="0" smtClean="0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4">
                      <a:lumMod val="50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</a:br>
            <a:r>
              <a:rPr lang="en-US" sz="2800" b="0" cap="none" spc="0" dirty="0" err="1" smtClean="0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4">
                      <a:lumMod val="50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Bil</a:t>
            </a:r>
            <a:r>
              <a:rPr lang="en-US" sz="2800" b="0" cap="none" spc="0" dirty="0" smtClean="0">
                <a:ln w="0"/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accent4">
                      <a:lumMod val="50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. 1 / 2016</a:t>
            </a:r>
          </a:p>
          <a:p>
            <a:pPr algn="ctr"/>
            <a:endParaRPr 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28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1 MAC 2016</a:t>
            </a:r>
          </a:p>
          <a:p>
            <a:pPr algn="ctr"/>
            <a:r>
              <a:rPr lang="en-US" sz="2800" b="0" cap="none" spc="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2.00 PETANG</a:t>
            </a:r>
          </a:p>
          <a:p>
            <a:pPr algn="ctr"/>
            <a:r>
              <a:rPr lang="en-US" sz="28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BILIK CEMERLANG PKG BULOH KASAP</a:t>
            </a:r>
            <a:endParaRPr lang="en-US" sz="2800" b="0" cap="none" spc="0" dirty="0">
              <a:ln w="0"/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30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6799" y="392051"/>
            <a:ext cx="6457713" cy="826413"/>
            <a:chOff x="1142998" y="289411"/>
            <a:chExt cx="6457713" cy="8264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8" y="289411"/>
              <a:ext cx="914401" cy="826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057399" y="515668"/>
              <a:ext cx="554331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Prestasi</a:t>
              </a:r>
              <a:r>
                <a:rPr lang="en-US" sz="2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en-US" sz="28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Pengisian</a:t>
              </a:r>
              <a:r>
                <a:rPr lang="en-US" sz="2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Data NILAM 2015</a:t>
              </a:r>
              <a:endParaRPr lang="en-US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82020"/>
            <a:ext cx="9144000" cy="9759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12947"/>
              </p:ext>
            </p:extLst>
          </p:nvPr>
        </p:nvGraphicFramePr>
        <p:xfrm>
          <a:off x="44355" y="1396617"/>
          <a:ext cx="8991598" cy="5334002"/>
        </p:xfrm>
        <a:graphic>
          <a:graphicData uri="http://schemas.openxmlformats.org/drawingml/2006/table">
            <a:tbl>
              <a:tblPr/>
              <a:tblGrid>
                <a:gridCol w="245225"/>
                <a:gridCol w="581274"/>
                <a:gridCol w="1671166"/>
                <a:gridCol w="387517"/>
                <a:gridCol w="581274"/>
                <a:gridCol w="581274"/>
                <a:gridCol w="581274"/>
                <a:gridCol w="726595"/>
                <a:gridCol w="581274"/>
                <a:gridCol w="463205"/>
                <a:gridCol w="387517"/>
                <a:gridCol w="387517"/>
                <a:gridCol w="435957"/>
                <a:gridCol w="641825"/>
                <a:gridCol w="738704"/>
              </a:tblGrid>
              <a:tr h="407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Kod Sek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Sekolah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Bil. Murid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Murid Yg Layak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Bil.Murid Terlibat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terlibat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Jumlah Bacaan 2015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Purata Bacaan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Bil. Gangsa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Bil. Perak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Bil. Emas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Bil. NILAM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Jauhari Kelayakan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Jauhari Penglibatan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JBC7005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CENTRAL SITE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JBC7003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HWA NAN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10,893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JBC7011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KASAP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26,971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JBC7006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TAH KANG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19,258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JBC7019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TAMBANG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JBD7070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BATU ANAM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7,811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JBD7072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LADANG FORTROSE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3,419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JBD7071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LADANG GOMALI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JBD7068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LADANG SG MUAR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4,274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JBD7069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LDG SG SENARUT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JBA7034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BALAI BADANG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JBA7012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BATU ANAM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17,496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JBA7008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BULOH KASAP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7,439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JBA7013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KAMPONG AWAT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JBA7048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KEMEDAK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JBA7009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KUALA PAYA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JBA7039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LKTP PALONG TIMUR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JBA7045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LKTP PALONG TIMUR 2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JBA7033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MENSUDUT LAMA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JBA7014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MENSUDUT PINDAH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JBA7010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SPANG LOI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JBA7015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TAMBANG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JEA7031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BULUH KASAP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14,811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JEE7035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DATO' AHMAD ARSHAD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6,169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JEA7035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PALONG TIMUR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8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JEA7042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SERI KENANGAN</a:t>
                      </a:r>
                    </a:p>
                  </a:txBody>
                  <a:tcPr marL="8039" marR="8039" marT="80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12,059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49.66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50.23</a:t>
                      </a:r>
                    </a:p>
                  </a:txBody>
                  <a:tcPr marL="8039" marR="8039" marT="80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790684" y="304800"/>
            <a:ext cx="5562631" cy="814388"/>
            <a:chOff x="1752600" y="69275"/>
            <a:chExt cx="5562631" cy="81438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69275"/>
              <a:ext cx="1143000" cy="814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876708" y="180109"/>
              <a:ext cx="443852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Pencapai</a:t>
              </a:r>
              <a:r>
                <a:rPr lang="en-US" sz="3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en-US" sz="36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Jauhari</a:t>
              </a:r>
              <a:r>
                <a:rPr lang="en-US" sz="3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2015</a:t>
              </a:r>
              <a:endParaRPr lang="en-US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2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4.2 </a:t>
            </a:r>
            <a:r>
              <a:rPr lang="en-US" sz="3600" dirty="0" err="1"/>
              <a:t>Penarafan</a:t>
            </a:r>
            <a:r>
              <a:rPr lang="en-US" sz="3600" dirty="0"/>
              <a:t> </a:t>
            </a:r>
            <a:r>
              <a:rPr lang="en-US" sz="3600" dirty="0" err="1"/>
              <a:t>Kendiri</a:t>
            </a:r>
            <a:r>
              <a:rPr lang="en-US" sz="3600" dirty="0"/>
              <a:t> IQPSS.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07044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839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1281"/>
              </p:ext>
            </p:extLst>
          </p:nvPr>
        </p:nvGraphicFramePr>
        <p:xfrm>
          <a:off x="914400" y="1828800"/>
          <a:ext cx="7429500" cy="42672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39470"/>
                <a:gridCol w="1165412"/>
                <a:gridCol w="1238250"/>
                <a:gridCol w="1529603"/>
                <a:gridCol w="1456765"/>
              </a:tblGrid>
              <a:tr h="55659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nn-NO" sz="2800" u="none" strike="noStrike" dirty="0">
                          <a:effectLst/>
                        </a:rPr>
                        <a:t>Ringkasan Gred Penarafan PSS Peringkat PKG.</a:t>
                      </a:r>
                      <a:endParaRPr lang="nn-NO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n-NO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30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↓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err="1">
                          <a:effectLst/>
                        </a:rPr>
                        <a:t>Bil.PSS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300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Bintang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2012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3008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3008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3008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3008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3008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014845" y="3505200"/>
            <a:ext cx="1804555" cy="2525454"/>
            <a:chOff x="1586345" y="2826730"/>
            <a:chExt cx="1804555" cy="2525455"/>
          </a:xfrm>
        </p:grpSpPr>
        <p:pic>
          <p:nvPicPr>
            <p:cNvPr id="5" name="Picture 4" descr="http://www.tarantula.my/btp/uploads/tmp/cache_9cbd47afa93df25470663cf1e87b92c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345" y="2826730"/>
              <a:ext cx="1790700" cy="417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://www.tarantula.my/btp/uploads/tmp/cache_5b298da69a02c3ed24c240a2c27a419f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345" y="3310596"/>
              <a:ext cx="1790700" cy="417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tarantula.my/btp/uploads/tmp/cache_61c6debd655b30d4abf36770f591b7c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834475"/>
              <a:ext cx="1790700" cy="417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http://www.tarantula.my/btp/uploads/tmp/cache_81f279795644967bcd82c7910e7acd9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371571"/>
              <a:ext cx="1790700" cy="44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tarantula.my/btp/uploads/tmp/cache_12cf29d1fe70ef0332465dec254f343f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904510"/>
              <a:ext cx="1790700" cy="44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14" y="563162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352800" y="794143"/>
            <a:ext cx="42291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Analisis</a:t>
            </a:r>
            <a:r>
              <a:rPr lang="en-US" dirty="0" smtClean="0"/>
              <a:t> Index </a:t>
            </a:r>
            <a:r>
              <a:rPr lang="en-US" dirty="0" err="1" smtClean="0"/>
              <a:t>Qualiti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09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135724"/>
              </p:ext>
            </p:extLst>
          </p:nvPr>
        </p:nvGraphicFramePr>
        <p:xfrm>
          <a:off x="152400" y="1066800"/>
          <a:ext cx="8915401" cy="5286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281"/>
                <a:gridCol w="1496746"/>
                <a:gridCol w="4295011"/>
                <a:gridCol w="854121"/>
                <a:gridCol w="854121"/>
                <a:gridCol w="854121"/>
              </a:tblGrid>
              <a:tr h="322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Bil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Kod Sek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Nama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Sekolah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2013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2014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JBA7008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BULOH KASAP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JBA7009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KUALA PAYA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JBA7010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SPANG LOI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JBA7012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BATU ANAM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JBA7013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KAMPONG AWAT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JBA7014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MENSUDUT PINDAH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JBA7015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TAMBANG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JBA7033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MENSUDUT LAMA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JBA7034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SK BALAI BADANG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9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JBA7039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LKTP PALONG TIMUR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JBA7045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LKTP PALONG TIMUR 2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JBA7048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SK KEMEDAK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JBC7003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SJK(C) HWA NAN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JBC7005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SJK(C) CENTRAL SITE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JBC7006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SJK(C) TAH KANG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JBC7011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SJK(C) KASAP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JBC7019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SJK(C) TAMBANG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JBD7068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SJK(T) LADANG SG MUAR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JBD7069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SJK(T) LDG SG SENARUT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9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JBD7070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SJK(T) BATU ANAM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JBD7071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SJK(T) LADANG GOMALI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JBD7072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SJK(T) LADANG FORTROSE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JEA7031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SMK BULUH KASAP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JEA7035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SMK PALONG TIMUR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JEA7042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SMK SERI KENANGAN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JEE7035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SMK DATO' AHMAD ARSHAD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8362"/>
            <a:ext cx="732238" cy="7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38400" y="649502"/>
            <a:ext cx="4229100" cy="272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 </a:t>
            </a:r>
            <a:r>
              <a:rPr lang="en-US" dirty="0" err="1" smtClean="0"/>
              <a:t>Qualiti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34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905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4.3</a:t>
            </a:r>
            <a:r>
              <a:rPr lang="en-US" sz="3600" dirty="0" smtClean="0"/>
              <a:t> </a:t>
            </a:r>
            <a:r>
              <a:rPr lang="en-US" sz="3600" dirty="0"/>
              <a:t>KM1M.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07044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412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96756"/>
            <a:ext cx="6096000" cy="87484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/>
              <a:t>Laporan</a:t>
            </a:r>
            <a:r>
              <a:rPr lang="en-US" sz="3200" dirty="0" smtClean="0"/>
              <a:t> </a:t>
            </a:r>
            <a:r>
              <a:rPr lang="en-US" sz="3200" dirty="0" err="1" smtClean="0"/>
              <a:t>Penghantaran</a:t>
            </a:r>
            <a:r>
              <a:rPr lang="en-US" sz="3200" dirty="0" smtClean="0"/>
              <a:t> </a:t>
            </a:r>
            <a:r>
              <a:rPr lang="en-US" sz="3200" dirty="0" err="1" smtClean="0"/>
              <a:t>Perlaksanaan</a:t>
            </a:r>
            <a:r>
              <a:rPr lang="en-US" sz="3200" dirty="0" smtClean="0"/>
              <a:t> KM1M di </a:t>
            </a:r>
            <a:r>
              <a:rPr lang="en-US" sz="3200" dirty="0" err="1" smtClean="0"/>
              <a:t>sekolah</a:t>
            </a:r>
            <a:r>
              <a:rPr lang="en-US" sz="3200" dirty="0" smtClean="0"/>
              <a:t> 2015</a:t>
            </a:r>
            <a:endParaRPr lang="en-US" sz="3200" dirty="0"/>
          </a:p>
        </p:txBody>
      </p:sp>
      <p:pic>
        <p:nvPicPr>
          <p:cNvPr id="3074" name="Picture 2" descr="http://1.bp.blogspot.com/-D_dnNFf8L5A/VESI45Z20AI/AAAAAAAALBM/tMYw1gQJtto/s1600/kem1m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411173"/>
            <a:ext cx="771525" cy="10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32010"/>
              </p:ext>
            </p:extLst>
          </p:nvPr>
        </p:nvGraphicFramePr>
        <p:xfrm>
          <a:off x="685799" y="1600200"/>
          <a:ext cx="7772402" cy="4953011"/>
        </p:xfrm>
        <a:graphic>
          <a:graphicData uri="http://schemas.openxmlformats.org/drawingml/2006/table">
            <a:tbl>
              <a:tblPr/>
              <a:tblGrid>
                <a:gridCol w="485401"/>
                <a:gridCol w="1150580"/>
                <a:gridCol w="3835261"/>
                <a:gridCol w="1150580"/>
                <a:gridCol w="1150580"/>
              </a:tblGrid>
              <a:tr h="2333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Kod Sek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Nama Sekolah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Belum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Selesai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JBA7008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BULOH KASAP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JBA7009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KUALA PAYA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JBA7010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SPANG LOI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JBA7012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BATU ANAM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JBA7013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KAMPONG AWAT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JBA7014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MENSUDUT PINDAH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JBA7015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TAMBANG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JBA7033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MENSUDUT LAMA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JBA7034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BALAI BADANG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JBA7039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LKTP PALONG TIMUR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JBA7045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LKTP PALONG TIMUR 2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JBA7048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KEMEDAK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JBC7003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HWA NAN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JBC7005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CENTRAL SITE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JBC7006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TAH KANG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JBC7011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KASAP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JBC7019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TAMBANG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JBD7068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LADANG SG MUAR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JBD7069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LDG SG SENARUT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JBD7070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BATU ANAM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JBD7071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LADANG GOMALI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JBD7072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LADANG FORTROSE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JEA7031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BULUH KASAP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JEA7035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PALONG TIMUR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JEA7042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SERI KENANGAN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1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JEE7035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DATO' AHMAD ARSHAD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9" marR="7899" marT="78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https://encrypted-tbn0.gstatic.com/images?q=tbn:ANd9GcQXt-n3i6Vkss8lJCCFPoloq31ToI9w98bBB9okNFn5iqmOVHKu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951">
            <a:off x="580758" y="-3172"/>
            <a:ext cx="1216203" cy="18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828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4.4 </a:t>
            </a:r>
            <a:r>
              <a:rPr lang="en-US" sz="3600" dirty="0"/>
              <a:t>SSQS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t="10839" r="63995" b="73063"/>
          <a:stretch/>
        </p:blipFill>
        <p:spPr bwMode="auto">
          <a:xfrm>
            <a:off x="3219450" y="2819400"/>
            <a:ext cx="2019300" cy="126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07044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60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t="10839" r="63995" b="73063"/>
          <a:stretch/>
        </p:blipFill>
        <p:spPr bwMode="auto">
          <a:xfrm>
            <a:off x="5334000" y="2209567"/>
            <a:ext cx="914400" cy="57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2286000"/>
            <a:ext cx="3810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LAPORAN </a:t>
            </a: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PENCAPAIAN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025" y="3200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SKOP PENARAFAN MENCAKUPI 4 KUMPULAN RESPONDEN MENGIKUT TERMA – GRED SEKOLAH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402" t="46876" r="26574" b="27083"/>
          <a:stretch/>
        </p:blipFill>
        <p:spPr>
          <a:xfrm>
            <a:off x="1142999" y="4114800"/>
            <a:ext cx="6248401" cy="1905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207044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461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438400"/>
            <a:ext cx="9011969" cy="184169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51677"/>
              </p:ext>
            </p:extLst>
          </p:nvPr>
        </p:nvGraphicFramePr>
        <p:xfrm>
          <a:off x="1447800" y="4343400"/>
          <a:ext cx="6248400" cy="2278589"/>
        </p:xfrm>
        <a:graphic>
          <a:graphicData uri="http://schemas.openxmlformats.org/drawingml/2006/table">
            <a:tbl>
              <a:tblPr/>
              <a:tblGrid>
                <a:gridCol w="778011"/>
                <a:gridCol w="5470389"/>
              </a:tblGrid>
              <a:tr h="2455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KRITERIA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 SEKOLAH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PENGGUNAAN ICT DALAM PDP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PENGGUNAAN ICT DALAM PENGURUSAN DAN PENTAKBIRAN SEKOLAH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KEMUDAHAN FIZIKAL PERLALATAN DAN BAHAN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 INSAN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APLIKASI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INFRASTRUKTUR ICT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CIRI KEISTEMEWAAN PSS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t="10839" r="63995" b="73063"/>
          <a:stretch/>
        </p:blipFill>
        <p:spPr bwMode="auto">
          <a:xfrm>
            <a:off x="2286000" y="1707919"/>
            <a:ext cx="914400" cy="57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0" y="1752600"/>
            <a:ext cx="3810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ANALISIS</a:t>
            </a: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KRITERIA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07044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548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" y="304800"/>
            <a:ext cx="8915400" cy="11430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MESYUARAT JAWATANKUASA PEMUAFAKATAN DAN AKTIVITI</a:t>
            </a:r>
            <a:br>
              <a:rPr lang="en-US" sz="1600" b="1" dirty="0" smtClean="0"/>
            </a:br>
            <a:r>
              <a:rPr lang="en-US" sz="1600" b="1" dirty="0" smtClean="0"/>
              <a:t> ZON PKG BULOH KASAP </a:t>
            </a:r>
            <a:br>
              <a:rPr lang="en-US" sz="1600" b="1" dirty="0" smtClean="0"/>
            </a:br>
            <a:r>
              <a:rPr lang="en-US" sz="1600" b="1" dirty="0" err="1" smtClean="0"/>
              <a:t>Bil</a:t>
            </a:r>
            <a:r>
              <a:rPr lang="en-US" sz="1600" b="1" dirty="0" smtClean="0"/>
              <a:t>. 1 / 2016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82296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Agenda </a:t>
            </a:r>
            <a:r>
              <a:rPr lang="en-US" sz="1600" dirty="0" err="1" smtClean="0"/>
              <a:t>Mesyuarat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1. </a:t>
            </a:r>
            <a:r>
              <a:rPr lang="en-US" sz="1600" dirty="0" err="1" smtClean="0"/>
              <a:t>Ucapan</a:t>
            </a:r>
            <a:r>
              <a:rPr lang="en-US" sz="1600" dirty="0" smtClean="0"/>
              <a:t> </a:t>
            </a:r>
            <a:r>
              <a:rPr lang="en-US" sz="1600" dirty="0" err="1" smtClean="0"/>
              <a:t>Pengerusi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en-US" sz="1600" dirty="0" smtClean="0"/>
              <a:t>2. </a:t>
            </a:r>
            <a:r>
              <a:rPr lang="en-US" sz="1600" dirty="0" err="1" smtClean="0"/>
              <a:t>Pembentangan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Pengesahan</a:t>
            </a:r>
            <a:r>
              <a:rPr lang="en-US" sz="1600" dirty="0" smtClean="0"/>
              <a:t> </a:t>
            </a:r>
            <a:r>
              <a:rPr lang="en-US" sz="1600" dirty="0" err="1" smtClean="0"/>
              <a:t>Minit</a:t>
            </a:r>
            <a:r>
              <a:rPr lang="en-US" sz="1600" dirty="0" smtClean="0"/>
              <a:t> </a:t>
            </a:r>
            <a:r>
              <a:rPr lang="en-US" sz="1600" dirty="0" err="1" smtClean="0"/>
              <a:t>Mesyuarat</a:t>
            </a:r>
            <a:r>
              <a:rPr lang="en-US" sz="1600" dirty="0" smtClean="0"/>
              <a:t> JKKPA Bil.1/2015</a:t>
            </a:r>
          </a:p>
          <a:p>
            <a:pPr marL="0" indent="0">
              <a:buNone/>
            </a:pPr>
            <a:r>
              <a:rPr lang="en-US" sz="1600" dirty="0" smtClean="0"/>
              <a:t>3. </a:t>
            </a:r>
            <a:r>
              <a:rPr lang="en-US" sz="1600" dirty="0" err="1" smtClean="0"/>
              <a:t>Perkara</a:t>
            </a:r>
            <a:r>
              <a:rPr lang="en-US" sz="1600" dirty="0" smtClean="0"/>
              <a:t> </a:t>
            </a:r>
            <a:r>
              <a:rPr lang="en-US" sz="1600" dirty="0" err="1" smtClean="0"/>
              <a:t>berbangkit</a:t>
            </a:r>
            <a:r>
              <a:rPr lang="en-US" sz="1600" dirty="0" smtClean="0"/>
              <a:t>.</a:t>
            </a:r>
          </a:p>
          <a:p>
            <a:pPr>
              <a:buAutoNum type="arabicPlain" startAt="4"/>
            </a:pPr>
            <a:r>
              <a:rPr lang="en-US" sz="1600" dirty="0" err="1" smtClean="0"/>
              <a:t>Pembentangan</a:t>
            </a:r>
            <a:r>
              <a:rPr lang="en-US" sz="1600" dirty="0" smtClean="0"/>
              <a:t> </a:t>
            </a:r>
            <a:r>
              <a:rPr lang="en-US" sz="1600" dirty="0" err="1" smtClean="0"/>
              <a:t>Laporan</a:t>
            </a:r>
            <a:r>
              <a:rPr lang="en-US" sz="1600" dirty="0"/>
              <a:t>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 smtClean="0"/>
              <a:t>4.1 </a:t>
            </a:r>
            <a:r>
              <a:rPr lang="en-US" sz="1600" dirty="0" smtClean="0"/>
              <a:t>NILAM.</a:t>
            </a:r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 smtClean="0"/>
              <a:t>4.2 </a:t>
            </a:r>
            <a:r>
              <a:rPr lang="en-US" sz="1600" dirty="0" err="1" smtClean="0"/>
              <a:t>Penarafan</a:t>
            </a:r>
            <a:r>
              <a:rPr lang="en-US" sz="1600" dirty="0" smtClean="0"/>
              <a:t> </a:t>
            </a:r>
            <a:r>
              <a:rPr lang="en-US" sz="1600" dirty="0" err="1" smtClean="0"/>
              <a:t>Kendiri</a:t>
            </a:r>
            <a:r>
              <a:rPr lang="en-US" sz="1600" dirty="0" smtClean="0"/>
              <a:t> IQPSS.</a:t>
            </a:r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 smtClean="0"/>
              <a:t>4.3 </a:t>
            </a:r>
            <a:r>
              <a:rPr lang="en-US" sz="1600" dirty="0" smtClean="0"/>
              <a:t>KM1M.</a:t>
            </a:r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 smtClean="0"/>
              <a:t>4.4 </a:t>
            </a:r>
            <a:r>
              <a:rPr lang="en-US" sz="1600" dirty="0" smtClean="0"/>
              <a:t>SSQS </a:t>
            </a:r>
          </a:p>
          <a:p>
            <a:pPr marL="457200" lvl="1" indent="0">
              <a:buNone/>
            </a:pPr>
            <a:r>
              <a:rPr lang="en-MY" sz="1600" dirty="0" smtClean="0"/>
              <a:t>  </a:t>
            </a:r>
            <a:r>
              <a:rPr lang="en-MY" sz="1600" dirty="0" smtClean="0"/>
              <a:t>4.5  </a:t>
            </a:r>
            <a:r>
              <a:rPr lang="en-MY" sz="1600" dirty="0" err="1" smtClean="0"/>
              <a:t>Laporan</a:t>
            </a:r>
            <a:r>
              <a:rPr lang="en-MY" sz="1600" dirty="0" smtClean="0"/>
              <a:t> SPEEDTEST </a:t>
            </a:r>
            <a:r>
              <a:rPr lang="en-MY" sz="1600" dirty="0" err="1" smtClean="0"/>
              <a:t>capaian</a:t>
            </a:r>
            <a:r>
              <a:rPr lang="en-MY" sz="1600" dirty="0" smtClean="0"/>
              <a:t> internet </a:t>
            </a:r>
            <a:r>
              <a:rPr lang="en-MY" sz="1600" dirty="0" err="1" smtClean="0"/>
              <a:t>sekolah</a:t>
            </a:r>
            <a:endParaRPr lang="en-MY" sz="1600" dirty="0" smtClean="0"/>
          </a:p>
          <a:p>
            <a:pPr marL="457200" lvl="1" indent="0">
              <a:buNone/>
            </a:pPr>
            <a:r>
              <a:rPr lang="en-MY" sz="1600" dirty="0" smtClean="0"/>
              <a:t>  </a:t>
            </a:r>
            <a:r>
              <a:rPr lang="en-MY" sz="1600" dirty="0" smtClean="0"/>
              <a:t>4.6  </a:t>
            </a:r>
            <a:r>
              <a:rPr lang="en-MY" sz="1600" dirty="0" err="1" smtClean="0"/>
              <a:t>Laporan</a:t>
            </a:r>
            <a:r>
              <a:rPr lang="en-MY" sz="1600" dirty="0" smtClean="0"/>
              <a:t>  </a:t>
            </a:r>
            <a:r>
              <a:rPr lang="en-MY" sz="1600" dirty="0" err="1" smtClean="0"/>
              <a:t>Penggunaan</a:t>
            </a:r>
            <a:r>
              <a:rPr lang="en-MY" sz="1600" dirty="0" smtClean="0"/>
              <a:t> </a:t>
            </a:r>
            <a:r>
              <a:rPr lang="en-MY" sz="1600" dirty="0" err="1" smtClean="0"/>
              <a:t>Kouta</a:t>
            </a:r>
            <a:r>
              <a:rPr lang="en-MY" sz="1600" dirty="0" smtClean="0"/>
              <a:t> Internet 1bestarinet</a:t>
            </a:r>
          </a:p>
          <a:p>
            <a:pPr marL="457200" lvl="1" indent="0">
              <a:buNone/>
            </a:pPr>
            <a:r>
              <a:rPr lang="en-MY" sz="1600" dirty="0" smtClean="0"/>
              <a:t>  4.7  </a:t>
            </a:r>
            <a:r>
              <a:rPr lang="en-MY" sz="1600" dirty="0" err="1" smtClean="0"/>
              <a:t>Laporan</a:t>
            </a:r>
            <a:r>
              <a:rPr lang="en-MY" sz="1600" dirty="0" smtClean="0"/>
              <a:t> Pembangunan </a:t>
            </a:r>
            <a:r>
              <a:rPr lang="en-MY" sz="1600" dirty="0" err="1" smtClean="0"/>
              <a:t>Laman</a:t>
            </a:r>
            <a:r>
              <a:rPr lang="en-MY" sz="1600" dirty="0" smtClean="0"/>
              <a:t>  </a:t>
            </a:r>
            <a:r>
              <a:rPr lang="en-MY" sz="1600" dirty="0" err="1" smtClean="0"/>
              <a:t>Pembelajaran</a:t>
            </a:r>
            <a:r>
              <a:rPr lang="en-MY" sz="1600" dirty="0" smtClean="0"/>
              <a:t> Maya - Frog VLE</a:t>
            </a:r>
          </a:p>
          <a:p>
            <a:pPr marL="457200" lvl="1" indent="0">
              <a:buNone/>
            </a:pPr>
            <a:r>
              <a:rPr lang="en-MY" sz="1600" dirty="0" smtClean="0"/>
              <a:t>  </a:t>
            </a:r>
            <a:r>
              <a:rPr lang="en-MY" sz="1600" dirty="0" smtClean="0"/>
              <a:t>4.8  </a:t>
            </a:r>
            <a:r>
              <a:rPr lang="en-MY" sz="1600" dirty="0" err="1" smtClean="0"/>
              <a:t>Khidmat</a:t>
            </a:r>
            <a:r>
              <a:rPr lang="en-MY" sz="1600" dirty="0" smtClean="0"/>
              <a:t> Bantu ICT – </a:t>
            </a:r>
            <a:r>
              <a:rPr lang="en-MY" sz="1600" dirty="0" err="1" smtClean="0"/>
              <a:t>perluasan</a:t>
            </a:r>
            <a:r>
              <a:rPr lang="en-MY" sz="1600" dirty="0" smtClean="0"/>
              <a:t>  </a:t>
            </a:r>
            <a:r>
              <a:rPr lang="en-MY" sz="1600" dirty="0" err="1" smtClean="0"/>
              <a:t>rangkaian</a:t>
            </a:r>
            <a:endParaRPr lang="en-MY" sz="1600" dirty="0" smtClean="0"/>
          </a:p>
          <a:p>
            <a:pPr marL="457200" lvl="1" indent="0">
              <a:buNone/>
            </a:pPr>
            <a:r>
              <a:rPr lang="en-MY" sz="1600" dirty="0" smtClean="0"/>
              <a:t> </a:t>
            </a:r>
            <a:r>
              <a:rPr lang="en-MY" sz="1600" dirty="0" smtClean="0"/>
              <a:t> 4.9 Netbook </a:t>
            </a:r>
            <a:r>
              <a:rPr lang="en-MY" sz="1600" dirty="0" smtClean="0"/>
              <a:t>1 Malaysia</a:t>
            </a:r>
          </a:p>
          <a:p>
            <a:pPr marL="457200" lvl="1" indent="0">
              <a:buNone/>
            </a:pPr>
            <a:r>
              <a:rPr lang="en-MY" sz="1600" dirty="0" smtClean="0"/>
              <a:t>  </a:t>
            </a:r>
            <a:r>
              <a:rPr lang="en-MY" sz="1600" dirty="0" smtClean="0"/>
              <a:t>4.10  </a:t>
            </a:r>
            <a:r>
              <a:rPr lang="en-MY" sz="1600" dirty="0" err="1" smtClean="0"/>
              <a:t>Penyelengaraan</a:t>
            </a:r>
            <a:r>
              <a:rPr lang="en-MY" sz="1600" dirty="0" smtClean="0"/>
              <a:t>  </a:t>
            </a:r>
            <a:r>
              <a:rPr lang="en-MY" sz="1600" dirty="0" err="1" smtClean="0"/>
              <a:t>peralatan</a:t>
            </a:r>
            <a:r>
              <a:rPr lang="en-MY" sz="1600" dirty="0" smtClean="0"/>
              <a:t> ICT 2016</a:t>
            </a:r>
          </a:p>
          <a:p>
            <a:pPr marL="457200" lvl="1" indent="0">
              <a:buNone/>
            </a:pPr>
            <a:r>
              <a:rPr lang="en-MY" sz="1600" dirty="0" smtClean="0"/>
              <a:t> 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038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t="10839" r="63995" b="73063"/>
          <a:stretch/>
        </p:blipFill>
        <p:spPr bwMode="auto">
          <a:xfrm>
            <a:off x="1371600" y="233253"/>
            <a:ext cx="914400" cy="57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8600" y="868581"/>
          <a:ext cx="8915400" cy="6016300"/>
        </p:xfrm>
        <a:graphic>
          <a:graphicData uri="http://schemas.openxmlformats.org/drawingml/2006/table">
            <a:tbl>
              <a:tblPr/>
              <a:tblGrid>
                <a:gridCol w="746965"/>
                <a:gridCol w="1831273"/>
                <a:gridCol w="4433603"/>
                <a:gridCol w="1132496"/>
                <a:gridCol w="771063"/>
              </a:tblGrid>
              <a:tr h="253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KOD SEK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NAMA SEKOLAH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JBA7008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BULOH KASAP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JBA7009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KUALA PAYA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JBA7010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SPANG LOI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JBA7012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BATU ANAM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KAMPONG AWAT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MENSUDUT PINDAH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JBA7015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TAMBANG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JBA7033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MENSUDUT LAMA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JBA7034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BALAI BADANG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JBA7039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LKTP PALONG TIMUR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JBA7045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LKTP PALONG TIMUR 2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JBA7048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 KEMEDAK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JBC7003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HWA NAN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JBC7005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CENTRAL SITE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JBC7011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KASAP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JBC7019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SJK(C) TAMBANG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JBD7068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LADANG SG MUAR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JBD7070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BATU ANAM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JBD7071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LADANG GOMALI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JBD7072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SJK(T) LADANG FORTROSE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JEA7031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BULUH KASAP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JEA7031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BULUH KASAP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JEA7035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PALONG TIMUR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JEA7035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PALONG TIMUR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JEA7042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SERI KENANGAN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JEE7035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SMK DATO' AHMAD ARSHAD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</a:t>
                      </a:r>
                    </a:p>
                  </a:txBody>
                  <a:tcPr marL="8305" marR="8305" marT="830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33600" y="277934"/>
            <a:ext cx="3810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ANALISIS</a:t>
            </a:r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PENCAPAIAN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9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5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4384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 smtClean="0"/>
              <a:t>4.5 </a:t>
            </a:r>
            <a:r>
              <a:rPr lang="en-MY" sz="2400" dirty="0" err="1"/>
              <a:t>Laporan</a:t>
            </a:r>
            <a:r>
              <a:rPr lang="en-MY" sz="2400" dirty="0"/>
              <a:t> </a:t>
            </a:r>
            <a:r>
              <a:rPr lang="en-MY" sz="2400" dirty="0" err="1" smtClean="0"/>
              <a:t>Pembentangan</a:t>
            </a:r>
            <a:endParaRPr lang="en-MY" sz="2400" dirty="0" smtClean="0"/>
          </a:p>
          <a:p>
            <a:pPr marL="0" lvl="1"/>
            <a:r>
              <a:rPr lang="en-MY" sz="2400" dirty="0" smtClean="0"/>
              <a:t>      5.1  </a:t>
            </a:r>
            <a:r>
              <a:rPr lang="en-MY" sz="2400" dirty="0" err="1"/>
              <a:t>Laporan</a:t>
            </a:r>
            <a:r>
              <a:rPr lang="en-MY" sz="2400" dirty="0"/>
              <a:t> SPEEDTEST </a:t>
            </a:r>
            <a:r>
              <a:rPr lang="en-MY" sz="2400" dirty="0" err="1"/>
              <a:t>capaian</a:t>
            </a:r>
            <a:r>
              <a:rPr lang="en-MY" sz="2400" dirty="0"/>
              <a:t> internet </a:t>
            </a:r>
            <a:r>
              <a:rPr lang="en-MY" sz="2400" dirty="0" err="1" smtClean="0"/>
              <a:t>sekolah</a:t>
            </a:r>
            <a:endParaRPr lang="en-MY" sz="2400" dirty="0" smtClean="0"/>
          </a:p>
          <a:p>
            <a:pPr marL="0" lvl="1"/>
            <a:r>
              <a:rPr lang="en-MY" sz="2400" dirty="0"/>
              <a:t> </a:t>
            </a:r>
            <a:r>
              <a:rPr lang="en-MY" sz="2400" dirty="0" smtClean="0"/>
              <a:t>             </a:t>
            </a:r>
            <a:r>
              <a:rPr lang="en-MY" sz="2400" dirty="0" smtClean="0">
                <a:hlinkClick r:id="rId2"/>
              </a:rPr>
              <a:t>http://gg.gg/speedtest2016</a:t>
            </a:r>
            <a:r>
              <a:rPr lang="en-MY" sz="2400" dirty="0" smtClean="0"/>
              <a:t> </a:t>
            </a:r>
            <a:r>
              <a:rPr lang="en-MY" sz="2400" dirty="0" err="1" smtClean="0"/>
              <a:t>atau</a:t>
            </a:r>
            <a:r>
              <a:rPr lang="en-MY" sz="2400" dirty="0" smtClean="0"/>
              <a:t> </a:t>
            </a:r>
            <a:r>
              <a:rPr lang="en-MY" sz="2400" dirty="0" err="1" smtClean="0"/>
              <a:t>rujuk</a:t>
            </a:r>
            <a:r>
              <a:rPr lang="en-MY" sz="2400" dirty="0" smtClean="0"/>
              <a:t> Portal PPD </a:t>
            </a:r>
            <a:r>
              <a:rPr lang="en-MY" sz="2400" dirty="0" err="1" smtClean="0"/>
              <a:t>Segamat</a:t>
            </a:r>
            <a:endParaRPr lang="en-MY" sz="2400" dirty="0"/>
          </a:p>
          <a:p>
            <a:endParaRPr lang="en-MY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1668959"/>
            <a:ext cx="20845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Agenda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075" y="399003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MY" sz="2400" i="1" dirty="0"/>
              <a:t>( </a:t>
            </a:r>
            <a:r>
              <a:rPr lang="en-MY" sz="2400" i="1" dirty="0" err="1" smtClean="0"/>
              <a:t>Laporan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perlu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dihantar</a:t>
            </a:r>
            <a:r>
              <a:rPr lang="en-MY" sz="2400" i="1" dirty="0" smtClean="0"/>
              <a:t> </a:t>
            </a:r>
            <a:r>
              <a:rPr lang="en-MY" sz="2400" i="1" dirty="0" err="1"/>
              <a:t>pada</a:t>
            </a:r>
            <a:r>
              <a:rPr lang="en-MY" sz="2400" i="1" dirty="0"/>
              <a:t> </a:t>
            </a:r>
            <a:r>
              <a:rPr lang="en-MY" sz="2400" i="1" dirty="0" err="1"/>
              <a:t>setiap</a:t>
            </a:r>
            <a:r>
              <a:rPr lang="en-MY" sz="2400" i="1" dirty="0"/>
              <a:t> </a:t>
            </a:r>
            <a:r>
              <a:rPr lang="en-MY" sz="2400" i="1" dirty="0" err="1"/>
              <a:t>hujung</a:t>
            </a:r>
            <a:r>
              <a:rPr lang="en-MY" sz="2400" i="1" dirty="0"/>
              <a:t> </a:t>
            </a:r>
            <a:r>
              <a:rPr lang="en-MY" sz="2400" i="1" dirty="0" err="1"/>
              <a:t>bulan</a:t>
            </a:r>
            <a:r>
              <a:rPr lang="en-MY" sz="2400" i="1" dirty="0"/>
              <a:t> </a:t>
            </a:r>
            <a:r>
              <a:rPr lang="en-MY" sz="2400" i="1" dirty="0" err="1" smtClean="0"/>
              <a:t>secara</a:t>
            </a:r>
            <a:r>
              <a:rPr lang="en-MY" sz="2400" i="1" dirty="0" smtClean="0"/>
              <a:t> online)</a:t>
            </a:r>
            <a:endParaRPr lang="en-MY" sz="24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07044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281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1000" y="1066800"/>
          <a:ext cx="8061280" cy="5345258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561281"/>
                <a:gridCol w="1496746"/>
                <a:gridCol w="4295011"/>
                <a:gridCol w="854121"/>
                <a:gridCol w="854121"/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Bil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Kod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Sek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Nama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Sekolah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BELUM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SELESAI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JBA7008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SK BULOH KASAP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JBA7009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SK KUALA PAYA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JBA7010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SK SPANG LOI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JBA7012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SK BATU ANAM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JBA7013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SK KAMPONG AWAT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JBA7014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SK MENSUDUT PINDAH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JBA7015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SK TAMBANG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JBA7033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SK MENSUDUT LAMA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JBA7034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SK BALAI BADANG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JBA7039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SK LKTP PALONG TIMUR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JBA7045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SK LKTP PALONG TIMUR 2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JBA7048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SK KEMEDAK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JBC7003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SJK(C) HWA NAN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7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JBC7005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SJK(C) CENTRAL SITE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JBC7006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SJK(C) TAH KANG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JBC7011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SJK(C) KASAP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JBC7019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SJK(C) TAMBANG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JBD7068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SJK(T) LADANG SG MUAR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JBD7069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SJK(T) LDG SG SENARUT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JBD7070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SJK(T) BATU ANAM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JBD7071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SJK(T) LADANG GOMALI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00B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JBD7072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SJK(T) LADANG FORTROSE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JEA7031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SMK BULUH KASAP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JEA7035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SMK PALONG TIMUR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JEA7042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SMK SERI KENANGAN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JEE7035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SMK DATO' AHMAD ARSHAD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228600" y="152400"/>
            <a:ext cx="73533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LAPORAN </a:t>
            </a:r>
            <a:r>
              <a:rPr lang="en-US" sz="20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PENGHANTARAN SPEEDTEST </a:t>
            </a:r>
          </a:p>
          <a:p>
            <a:pPr algn="ctr"/>
            <a:r>
              <a:rPr lang="en-US" sz="1600" i="1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</a:t>
            </a:r>
            <a:r>
              <a:rPr lang="en-US" sz="1600" i="1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penghantaran</a:t>
            </a:r>
            <a:r>
              <a:rPr lang="en-US" sz="1600" i="1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600" i="1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Januari</a:t>
            </a:r>
            <a:r>
              <a:rPr lang="en-US" sz="1600" i="1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2016</a:t>
            </a:r>
            <a:endParaRPr lang="en-US" sz="1600" b="0" i="1" cap="none" spc="0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2" descr="http://www.mark-leong.com/wp-content/uploads/2011/01/yes-speedtes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41" b="66327" l="3455" r="9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359025" cy="126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4384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MY" sz="2400" dirty="0" smtClean="0"/>
              <a:t>4.6  </a:t>
            </a:r>
            <a:r>
              <a:rPr lang="en-MY" sz="2400" dirty="0" err="1"/>
              <a:t>Laporan</a:t>
            </a:r>
            <a:r>
              <a:rPr lang="en-MY" sz="2400" dirty="0"/>
              <a:t>  </a:t>
            </a:r>
            <a:r>
              <a:rPr lang="en-MY" sz="2400" dirty="0" err="1" smtClean="0"/>
              <a:t>Penggunaan</a:t>
            </a:r>
            <a:r>
              <a:rPr lang="en-MY" sz="2400" dirty="0" smtClean="0"/>
              <a:t> </a:t>
            </a:r>
            <a:r>
              <a:rPr lang="en-MY" sz="2400" dirty="0" err="1" smtClean="0"/>
              <a:t>Kouta</a:t>
            </a:r>
            <a:r>
              <a:rPr lang="en-MY" sz="2400" dirty="0" smtClean="0"/>
              <a:t> Internet 1bestarinet</a:t>
            </a:r>
          </a:p>
          <a:p>
            <a:pPr lvl="1"/>
            <a:r>
              <a:rPr lang="en-MY" sz="2400" dirty="0"/>
              <a:t> </a:t>
            </a:r>
            <a:r>
              <a:rPr lang="en-MY" sz="2400" dirty="0" smtClean="0"/>
              <a:t>      </a:t>
            </a:r>
          </a:p>
          <a:p>
            <a:endParaRPr lang="en-MY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1668959"/>
            <a:ext cx="20845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Agenda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0024" y="3193056"/>
            <a:ext cx="11658600" cy="84540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07044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457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1828800"/>
            <a:ext cx="8507776" cy="4166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04800" y="1255067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MY" sz="2400" dirty="0" smtClean="0"/>
              <a:t>4.7   </a:t>
            </a:r>
            <a:r>
              <a:rPr lang="en-MY" sz="2400" dirty="0" err="1"/>
              <a:t>Laporan</a:t>
            </a:r>
            <a:r>
              <a:rPr lang="en-MY" sz="2400" dirty="0"/>
              <a:t>  </a:t>
            </a:r>
            <a:r>
              <a:rPr lang="en-MY" sz="2400" dirty="0" err="1"/>
              <a:t>Penggunaan</a:t>
            </a:r>
            <a:r>
              <a:rPr lang="en-MY" sz="2400" dirty="0"/>
              <a:t> </a:t>
            </a:r>
            <a:r>
              <a:rPr lang="en-MY" sz="2400" dirty="0" err="1"/>
              <a:t>Kouta</a:t>
            </a:r>
            <a:r>
              <a:rPr lang="en-MY" sz="2400" dirty="0"/>
              <a:t> Internet 1bestarinet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07044" y="31276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59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6" y="1853811"/>
            <a:ext cx="8864584" cy="3495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04800" y="1255067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MY" sz="2400" dirty="0" smtClean="0"/>
              <a:t>4.7  </a:t>
            </a:r>
            <a:r>
              <a:rPr lang="en-MY" sz="2400" dirty="0" err="1"/>
              <a:t>Laporan</a:t>
            </a:r>
            <a:r>
              <a:rPr lang="en-MY" sz="2400" dirty="0"/>
              <a:t>  </a:t>
            </a:r>
            <a:r>
              <a:rPr lang="en-MY" sz="2400" dirty="0" err="1"/>
              <a:t>Penggunaan</a:t>
            </a:r>
            <a:r>
              <a:rPr lang="en-MY" sz="2400" dirty="0"/>
              <a:t> </a:t>
            </a:r>
            <a:r>
              <a:rPr lang="en-MY" sz="2400" dirty="0" err="1"/>
              <a:t>Kouta</a:t>
            </a:r>
            <a:r>
              <a:rPr lang="en-MY" sz="2400" dirty="0"/>
              <a:t> Internet 1bestarinet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07044" y="31276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723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4384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MY" sz="2400" dirty="0" smtClean="0"/>
              <a:t>4.8  </a:t>
            </a:r>
            <a:r>
              <a:rPr lang="en-MY" sz="2400" dirty="0" err="1"/>
              <a:t>Laporan</a:t>
            </a:r>
            <a:r>
              <a:rPr lang="en-MY" sz="2400" dirty="0"/>
              <a:t> Pembangunan </a:t>
            </a:r>
            <a:r>
              <a:rPr lang="en-MY" sz="2400" dirty="0" err="1"/>
              <a:t>Laman</a:t>
            </a:r>
            <a:r>
              <a:rPr lang="en-MY" sz="2400" dirty="0"/>
              <a:t>  </a:t>
            </a:r>
            <a:r>
              <a:rPr lang="en-MY" sz="2400" dirty="0" err="1"/>
              <a:t>Pembelajaran</a:t>
            </a:r>
            <a:r>
              <a:rPr lang="en-MY" sz="2400" dirty="0"/>
              <a:t> Maya - Frog </a:t>
            </a:r>
            <a:r>
              <a:rPr lang="en-MY" sz="2400" dirty="0" smtClean="0"/>
              <a:t>VLE</a:t>
            </a:r>
          </a:p>
          <a:p>
            <a:pPr lvl="1"/>
            <a:r>
              <a:rPr lang="en-MY" sz="2400" dirty="0">
                <a:hlinkClick r:id="rId2"/>
              </a:rPr>
              <a:t>http://</a:t>
            </a:r>
            <a:r>
              <a:rPr lang="en-MY" sz="2400" dirty="0" smtClean="0">
                <a:hlinkClick r:id="rId2"/>
              </a:rPr>
              <a:t>gg.gg/binalamanvle</a:t>
            </a:r>
            <a:r>
              <a:rPr lang="en-MY" sz="2400" dirty="0" smtClean="0"/>
              <a:t> </a:t>
            </a:r>
            <a:r>
              <a:rPr lang="en-MY" sz="2400" dirty="0" err="1" smtClean="0"/>
              <a:t>atau</a:t>
            </a:r>
            <a:r>
              <a:rPr lang="en-MY" sz="2400" dirty="0" smtClean="0"/>
              <a:t> </a:t>
            </a:r>
            <a:r>
              <a:rPr lang="en-MY" sz="2400" dirty="0" err="1" smtClean="0"/>
              <a:t>rujuk</a:t>
            </a:r>
            <a:r>
              <a:rPr lang="en-MY" sz="2400" dirty="0" smtClean="0"/>
              <a:t> portal PPD </a:t>
            </a:r>
            <a:r>
              <a:rPr lang="en-MY" sz="2400" dirty="0" err="1" smtClean="0"/>
              <a:t>Segamat</a:t>
            </a:r>
            <a:endParaRPr lang="en-MY" sz="2400" dirty="0" smtClean="0"/>
          </a:p>
          <a:p>
            <a:pPr lvl="1"/>
            <a:endParaRPr lang="en-MY" sz="2400" dirty="0"/>
          </a:p>
          <a:p>
            <a:pPr lvl="1"/>
            <a:r>
              <a:rPr lang="en-MY" sz="2400" i="1" dirty="0" smtClean="0"/>
              <a:t>(</a:t>
            </a:r>
            <a:r>
              <a:rPr lang="en-MY" sz="2400" i="1" dirty="0" err="1" smtClean="0"/>
              <a:t>Laporan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perlu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dihantar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pada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setiap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hujung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bulan</a:t>
            </a:r>
            <a:r>
              <a:rPr lang="en-MY" sz="2400" i="1" dirty="0" smtClean="0"/>
              <a:t> </a:t>
            </a:r>
            <a:r>
              <a:rPr lang="en-MY" sz="2400" i="1" dirty="0" err="1" smtClean="0"/>
              <a:t>secara</a:t>
            </a:r>
            <a:r>
              <a:rPr lang="en-MY" sz="2400" i="1" dirty="0" smtClean="0"/>
              <a:t> online )</a:t>
            </a:r>
            <a:endParaRPr lang="en-MY" sz="2400" i="1" dirty="0"/>
          </a:p>
          <a:p>
            <a:endParaRPr lang="en-MY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1668959"/>
            <a:ext cx="20845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Agenda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07044" y="31276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954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1000" y="1066800"/>
          <a:ext cx="8061280" cy="5286391"/>
        </p:xfrm>
        <a:graphic>
          <a:graphicData uri="http://schemas.openxmlformats.org/drawingml/2006/table">
            <a:tbl>
              <a:tblPr/>
              <a:tblGrid>
                <a:gridCol w="561281"/>
                <a:gridCol w="1496746"/>
                <a:gridCol w="4295011"/>
                <a:gridCol w="854121"/>
                <a:gridCol w="854121"/>
              </a:tblGrid>
              <a:tr h="322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Bil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Kod Sek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Nama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Sekolah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BELUM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SELESAI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JBA7008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BULOH KASAP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JBA7009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KUALA PAYA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JBA7010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SPANG LOI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JBA7012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BATU ANAM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JBA7013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KAMPONG AWAT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JBA7014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MENSUDUT PINDAH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JBA7015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TAMBANG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JBA7033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MENSUDUT LAMA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JBA7034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BALAI BADANG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JBA7039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LKTP PALONG TIMUR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JBA7045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LKTP PALONG TIMUR 2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JBA7048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SK KEMEDAK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JBC7003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SJK(C) HWA NAN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7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JBC7005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SJK(C) CENTRAL SITE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JBC7006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SJK(C) TAH KANG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JBC7011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SJK(C) KASAP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JBC7019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SJK(C) TAMBANG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JBD7068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SJK(T) LADANG SG MUAR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JBD7069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SJK(T) LDG SG SENARUT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JBD7070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SJK(T) BATU ANAM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JBD7071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SJK(T) LADANG GOMALI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JBD7072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SJK(T) LADANG FORTROSE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JEA7031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SMK BULUH KASAP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JEA7035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SMK PALONG TIMUR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JEA7042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SMK SERI KENANGAN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61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JEE7035</a:t>
                      </a:r>
                      <a:endParaRPr lang="en-US" sz="1200" b="1" i="0" u="none" strike="noStrike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SMK DATO' AHMAD ARSHAD</a:t>
                      </a:r>
                      <a:endParaRPr lang="en-US" sz="1200" b="1" i="0" u="none" strike="noStrike" dirty="0">
                        <a:solidFill>
                          <a:srgbClr val="10101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84" b="37273" l="9349" r="15179"/>
                    </a14:imgEffect>
                  </a14:imgLayer>
                </a14:imgProps>
              </a:ext>
            </a:extLst>
          </a:blip>
          <a:srcRect l="8620" t="27273" r="84092" b="61616"/>
          <a:stretch/>
        </p:blipFill>
        <p:spPr>
          <a:xfrm>
            <a:off x="5029200" y="457200"/>
            <a:ext cx="990600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" y="245983"/>
            <a:ext cx="64579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LAPORAN </a:t>
            </a:r>
            <a:r>
              <a:rPr lang="en-US" sz="28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PENGHASILAN SITE</a:t>
            </a:r>
          </a:p>
          <a:p>
            <a:pPr algn="ctr"/>
            <a:r>
              <a:rPr lang="en-US" sz="2000" i="1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</a:t>
            </a:r>
            <a:r>
              <a:rPr lang="en-US" sz="2000" i="1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penghantaran</a:t>
            </a:r>
            <a:r>
              <a:rPr lang="en-US" sz="2000" i="1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i="1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Januari</a:t>
            </a:r>
            <a:r>
              <a:rPr lang="en-US" sz="2000" i="1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2016</a:t>
            </a:r>
            <a:endParaRPr lang="en-US" sz="2000" b="0" i="1" cap="none" spc="0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9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84" b="37273" l="9349" r="15179"/>
                    </a14:imgEffect>
                  </a14:imgLayer>
                </a14:imgProps>
              </a:ext>
            </a:extLst>
          </a:blip>
          <a:srcRect l="8620" t="27273" r="84092" b="61616"/>
          <a:stretch/>
        </p:blipFill>
        <p:spPr>
          <a:xfrm>
            <a:off x="5638800" y="649501"/>
            <a:ext cx="990600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" y="447202"/>
            <a:ext cx="64579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log </a:t>
            </a:r>
            <a:r>
              <a:rPr lang="en-US" sz="2800" b="0" cap="none" spc="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Masuk</a:t>
            </a:r>
            <a:r>
              <a:rPr lang="en-US" sz="2800" b="0" cap="none" spc="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Murid</a:t>
            </a:r>
            <a:r>
              <a:rPr lang="en-US" sz="2800" b="0" cap="none" spc="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</a:t>
            </a:r>
            <a:r>
              <a:rPr lang="en-US" sz="2800" b="0" cap="none" spc="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VLE Frog</a:t>
            </a:r>
            <a:endParaRPr lang="en-US" sz="2800" dirty="0" smtClean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i="1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Minggu</a:t>
            </a:r>
            <a:r>
              <a:rPr lang="en-US" sz="2000" i="1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i="1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</a:t>
            </a:r>
            <a:r>
              <a:rPr lang="en-US" sz="2000" i="1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8 - 18 </a:t>
            </a:r>
            <a:r>
              <a:rPr lang="en-US" sz="2000" i="1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hingga</a:t>
            </a:r>
            <a:r>
              <a:rPr lang="en-US" sz="2000" i="1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24 Feb 2016</a:t>
            </a:r>
            <a:endParaRPr lang="en-US" sz="2000" b="0" i="1" cap="none" spc="0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05" t="30209" r="20718" b="9375"/>
          <a:stretch/>
        </p:blipFill>
        <p:spPr>
          <a:xfrm>
            <a:off x="114300" y="1828800"/>
            <a:ext cx="8991600" cy="38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" y="304800"/>
            <a:ext cx="8915400" cy="11430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MESYUARAT JAWATANKUASA PEMUAFAKATAN DAN AKTIVITI</a:t>
            </a:r>
            <a:br>
              <a:rPr lang="en-US" sz="1600" b="1" dirty="0" smtClean="0"/>
            </a:br>
            <a:r>
              <a:rPr lang="en-US" sz="1600" b="1" dirty="0" smtClean="0"/>
              <a:t> ZON PKG BULOH KASAP </a:t>
            </a:r>
            <a:br>
              <a:rPr lang="en-US" sz="1600" b="1" dirty="0" smtClean="0"/>
            </a:br>
            <a:r>
              <a:rPr lang="en-US" sz="1600" b="1" dirty="0" err="1" smtClean="0"/>
              <a:t>Bil</a:t>
            </a:r>
            <a:r>
              <a:rPr lang="en-US" sz="1600" b="1" dirty="0" smtClean="0"/>
              <a:t>. 1 / 2016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82296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Agenda </a:t>
            </a:r>
            <a:r>
              <a:rPr lang="en-US" sz="1600" dirty="0" err="1" smtClean="0"/>
              <a:t>Mesyuarat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5. </a:t>
            </a:r>
            <a:r>
              <a:rPr lang="en-US" sz="1600" dirty="0" smtClean="0"/>
              <a:t>Program / </a:t>
            </a:r>
            <a:r>
              <a:rPr lang="en-US" sz="1600" dirty="0" err="1" smtClean="0"/>
              <a:t>Aktiviti</a:t>
            </a:r>
            <a:r>
              <a:rPr lang="en-US" sz="1600" dirty="0" smtClean="0"/>
              <a:t> PKG – </a:t>
            </a:r>
            <a:r>
              <a:rPr lang="en-US" sz="1600" dirty="0" err="1" smtClean="0"/>
              <a:t>Sekolah</a:t>
            </a:r>
            <a:r>
              <a:rPr lang="en-US" sz="1600" dirty="0" smtClean="0"/>
              <a:t> </a:t>
            </a:r>
            <a:r>
              <a:rPr lang="en-US" sz="1600" dirty="0" err="1" smtClean="0"/>
              <a:t>Zon</a:t>
            </a:r>
            <a:r>
              <a:rPr lang="en-US" sz="1600" dirty="0" smtClean="0"/>
              <a:t> PKG 2016</a:t>
            </a:r>
          </a:p>
          <a:p>
            <a:pPr marL="0" indent="0">
              <a:buNone/>
            </a:pPr>
            <a:r>
              <a:rPr lang="en-US" sz="1600" dirty="0" smtClean="0"/>
              <a:t>7</a:t>
            </a:r>
            <a:r>
              <a:rPr lang="en-US" sz="1600" dirty="0" smtClean="0"/>
              <a:t>. Hal-</a:t>
            </a:r>
            <a:r>
              <a:rPr lang="en-US" sz="1600" dirty="0" err="1" smtClean="0"/>
              <a:t>hal</a:t>
            </a:r>
            <a:r>
              <a:rPr lang="en-US" sz="1600" dirty="0" smtClean="0"/>
              <a:t> </a:t>
            </a:r>
            <a:r>
              <a:rPr lang="en-US" sz="1600" dirty="0" smtClean="0"/>
              <a:t>lain</a:t>
            </a:r>
          </a:p>
          <a:p>
            <a:pPr marL="0" indent="0">
              <a:buNone/>
            </a:pPr>
            <a:r>
              <a:rPr lang="en-US" sz="1600" dirty="0" smtClean="0"/>
              <a:t>8 .</a:t>
            </a:r>
            <a:r>
              <a:rPr lang="en-US" sz="1600" dirty="0" err="1" smtClean="0"/>
              <a:t>Ucapan</a:t>
            </a:r>
            <a:r>
              <a:rPr lang="en-US" sz="1600" dirty="0" smtClean="0"/>
              <a:t> </a:t>
            </a:r>
            <a:r>
              <a:rPr lang="en-US" sz="1600" dirty="0" err="1" smtClean="0"/>
              <a:t>Penanguhan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8. </a:t>
            </a:r>
            <a:r>
              <a:rPr lang="en-US" sz="1600" dirty="0" err="1" smtClean="0"/>
              <a:t>Bersurai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171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84" b="37273" l="9349" r="15179"/>
                    </a14:imgEffect>
                  </a14:imgLayer>
                </a14:imgProps>
              </a:ext>
            </a:extLst>
          </a:blip>
          <a:srcRect l="8620" t="27273" r="84092" b="61616"/>
          <a:stretch/>
        </p:blipFill>
        <p:spPr>
          <a:xfrm>
            <a:off x="381000" y="529799"/>
            <a:ext cx="990600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4800"/>
            <a:ext cx="64579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log </a:t>
            </a:r>
            <a:r>
              <a:rPr lang="en-US" sz="2800" b="0" cap="none" spc="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Masuk</a:t>
            </a:r>
            <a:r>
              <a:rPr lang="en-US" sz="2800" b="0" cap="none" spc="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Murid</a:t>
            </a:r>
            <a:r>
              <a:rPr lang="en-US" sz="2800" b="0" cap="none" spc="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sz="2800" b="0" cap="none" spc="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</a:t>
            </a:r>
            <a:r>
              <a:rPr lang="en-US" sz="2800" b="0" cap="none" spc="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VLE Frog</a:t>
            </a:r>
            <a:endParaRPr lang="en-US" sz="2800" dirty="0" smtClean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i="1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Minggu</a:t>
            </a:r>
            <a:r>
              <a:rPr lang="en-US" sz="2000" i="1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i="1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</a:t>
            </a:r>
            <a:r>
              <a:rPr lang="en-US" sz="2000" i="1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8 - 18 </a:t>
            </a:r>
            <a:r>
              <a:rPr lang="en-US" sz="2000" i="1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hingga</a:t>
            </a:r>
            <a:r>
              <a:rPr lang="en-US" sz="2000" i="1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24 Feb 2016</a:t>
            </a:r>
            <a:endParaRPr lang="en-US" sz="2000" b="0" i="1" cap="none" spc="0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91" t="30209" r="1976" b="9375"/>
          <a:stretch/>
        </p:blipFill>
        <p:spPr>
          <a:xfrm>
            <a:off x="222031" y="1600200"/>
            <a:ext cx="888781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84" b="37273" l="9349" r="15179"/>
                    </a14:imgEffect>
                  </a14:imgLayer>
                </a14:imgProps>
              </a:ext>
            </a:extLst>
          </a:blip>
          <a:srcRect l="8620" t="27273" r="84092" b="61616"/>
          <a:stretch/>
        </p:blipFill>
        <p:spPr>
          <a:xfrm>
            <a:off x="381000" y="529799"/>
            <a:ext cx="990600" cy="838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4384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MY" sz="2400" dirty="0" smtClean="0"/>
              <a:t>4.8  </a:t>
            </a:r>
            <a:r>
              <a:rPr lang="en-MY" sz="2400" dirty="0" err="1"/>
              <a:t>Khidmat</a:t>
            </a:r>
            <a:r>
              <a:rPr lang="en-MY" sz="2400" dirty="0"/>
              <a:t> Bantu ICT – </a:t>
            </a:r>
            <a:r>
              <a:rPr lang="en-MY" sz="2400" dirty="0" err="1"/>
              <a:t>perluasan</a:t>
            </a:r>
            <a:r>
              <a:rPr lang="en-MY" sz="2400" dirty="0"/>
              <a:t>  </a:t>
            </a:r>
            <a:r>
              <a:rPr lang="en-MY" sz="2400" dirty="0" err="1" smtClean="0"/>
              <a:t>rangkaian</a:t>
            </a:r>
            <a:endParaRPr lang="en-MY" sz="2400" dirty="0" smtClean="0"/>
          </a:p>
          <a:p>
            <a:pPr lvl="1"/>
            <a:endParaRPr lang="en-MY" sz="2400" dirty="0" smtClean="0"/>
          </a:p>
          <a:p>
            <a:pPr lvl="1"/>
            <a:r>
              <a:rPr lang="en-MY" sz="2400" dirty="0" smtClean="0"/>
              <a:t>- </a:t>
            </a:r>
            <a:r>
              <a:rPr lang="en-MY" sz="2400" dirty="0" err="1" smtClean="0"/>
              <a:t>Semua</a:t>
            </a:r>
            <a:r>
              <a:rPr lang="en-MY" sz="2400" dirty="0" smtClean="0"/>
              <a:t> </a:t>
            </a:r>
            <a:r>
              <a:rPr lang="en-MY" sz="2400" dirty="0" err="1" smtClean="0"/>
              <a:t>sekolah</a:t>
            </a:r>
            <a:r>
              <a:rPr lang="en-MY" sz="2400" dirty="0" smtClean="0"/>
              <a:t> </a:t>
            </a:r>
            <a:r>
              <a:rPr lang="en-MY" sz="2400" dirty="0" err="1" smtClean="0"/>
              <a:t>digalakkan</a:t>
            </a:r>
            <a:r>
              <a:rPr lang="en-MY" sz="2400" dirty="0" smtClean="0"/>
              <a:t> </a:t>
            </a:r>
            <a:r>
              <a:rPr lang="en-MY" sz="2400" dirty="0" err="1" smtClean="0"/>
              <a:t>untu</a:t>
            </a:r>
            <a:r>
              <a:rPr lang="en-MY" sz="2400" dirty="0" smtClean="0"/>
              <a:t> </a:t>
            </a:r>
            <a:r>
              <a:rPr lang="en-MY" sz="2400" dirty="0" err="1" smtClean="0"/>
              <a:t>membuat</a:t>
            </a:r>
            <a:r>
              <a:rPr lang="en-MY" sz="2400" dirty="0" smtClean="0"/>
              <a:t> </a:t>
            </a:r>
            <a:r>
              <a:rPr lang="en-MY" sz="2400" dirty="0" err="1" smtClean="0"/>
              <a:t>perluasan</a:t>
            </a:r>
            <a:r>
              <a:rPr lang="en-MY" sz="2400" dirty="0" smtClean="0"/>
              <a:t> </a:t>
            </a:r>
            <a:r>
              <a:rPr lang="en-MY" sz="2400" dirty="0" err="1" smtClean="0"/>
              <a:t>rangkaian</a:t>
            </a:r>
            <a:r>
              <a:rPr lang="en-MY" sz="2400" dirty="0" smtClean="0"/>
              <a:t>    </a:t>
            </a:r>
          </a:p>
          <a:p>
            <a:pPr lvl="1"/>
            <a:r>
              <a:rPr lang="en-MY" sz="2400" dirty="0"/>
              <a:t> </a:t>
            </a:r>
            <a:r>
              <a:rPr lang="en-MY" sz="2400" dirty="0" smtClean="0"/>
              <a:t>  internet di </a:t>
            </a:r>
            <a:r>
              <a:rPr lang="en-MY" sz="2400" dirty="0" err="1" smtClean="0"/>
              <a:t>sekolah</a:t>
            </a:r>
            <a:r>
              <a:rPr lang="en-MY" sz="2400" dirty="0" smtClean="0"/>
              <a:t> </a:t>
            </a:r>
            <a:r>
              <a:rPr lang="en-MY" sz="2400" dirty="0" err="1" smtClean="0"/>
              <a:t>untuk</a:t>
            </a:r>
            <a:r>
              <a:rPr lang="en-MY" sz="2400" dirty="0" smtClean="0"/>
              <a:t> </a:t>
            </a:r>
            <a:r>
              <a:rPr lang="en-MY" sz="2400" dirty="0" err="1" smtClean="0"/>
              <a:t>menyokong</a:t>
            </a:r>
            <a:r>
              <a:rPr lang="en-MY" sz="2400" dirty="0" smtClean="0"/>
              <a:t> </a:t>
            </a:r>
            <a:r>
              <a:rPr lang="en-MY" sz="2400" dirty="0" err="1" smtClean="0"/>
              <a:t>pembelajaran</a:t>
            </a:r>
            <a:r>
              <a:rPr lang="en-MY" sz="2400" dirty="0" smtClean="0"/>
              <a:t> Abad-21.</a:t>
            </a:r>
          </a:p>
          <a:p>
            <a:pPr lvl="1"/>
            <a:r>
              <a:rPr lang="en-MY" sz="2400" dirty="0" smtClean="0"/>
              <a:t>- </a:t>
            </a:r>
            <a:r>
              <a:rPr lang="en-MY" sz="2400" dirty="0" err="1" smtClean="0"/>
              <a:t>Permohonan</a:t>
            </a:r>
            <a:r>
              <a:rPr lang="en-MY" sz="2400" dirty="0" smtClean="0"/>
              <a:t> </a:t>
            </a:r>
            <a:r>
              <a:rPr lang="en-MY" sz="2400" dirty="0" err="1" smtClean="0"/>
              <a:t>boleh</a:t>
            </a:r>
            <a:r>
              <a:rPr lang="en-MY" sz="2400" dirty="0" smtClean="0"/>
              <a:t> </a:t>
            </a:r>
            <a:r>
              <a:rPr lang="en-MY" sz="2400" dirty="0" err="1" smtClean="0"/>
              <a:t>dibuat</a:t>
            </a:r>
            <a:r>
              <a:rPr lang="en-MY" sz="2400" dirty="0" smtClean="0"/>
              <a:t> </a:t>
            </a:r>
            <a:r>
              <a:rPr lang="en-MY" sz="2400" dirty="0" err="1" smtClean="0"/>
              <a:t>terus</a:t>
            </a:r>
            <a:r>
              <a:rPr lang="en-MY" sz="2400" dirty="0" smtClean="0"/>
              <a:t> </a:t>
            </a:r>
            <a:r>
              <a:rPr lang="en-MY" sz="2400" dirty="0" err="1" smtClean="0"/>
              <a:t>kepada</a:t>
            </a:r>
            <a:r>
              <a:rPr lang="en-MY" sz="2400" dirty="0" smtClean="0"/>
              <a:t> </a:t>
            </a:r>
            <a:r>
              <a:rPr lang="en-MY" sz="2400" dirty="0" err="1" smtClean="0"/>
              <a:t>pihak</a:t>
            </a:r>
            <a:r>
              <a:rPr lang="en-MY" sz="2400" dirty="0" smtClean="0"/>
              <a:t> PPD ICT , </a:t>
            </a:r>
            <a:r>
              <a:rPr lang="en-MY" sz="2400" dirty="0" err="1" smtClean="0"/>
              <a:t>kos</a:t>
            </a:r>
            <a:r>
              <a:rPr lang="en-MY" sz="2400" dirty="0" smtClean="0"/>
              <a:t>    </a:t>
            </a:r>
          </a:p>
          <a:p>
            <a:pPr lvl="1"/>
            <a:r>
              <a:rPr lang="en-MY" sz="2400" dirty="0"/>
              <a:t> </a:t>
            </a:r>
            <a:r>
              <a:rPr lang="en-MY" sz="2400" dirty="0" smtClean="0"/>
              <a:t> </a:t>
            </a:r>
            <a:r>
              <a:rPr lang="en-MY" sz="2400" dirty="0" err="1" smtClean="0"/>
              <a:t>peralatan</a:t>
            </a:r>
            <a:r>
              <a:rPr lang="en-MY" sz="2400" dirty="0" smtClean="0"/>
              <a:t> </a:t>
            </a:r>
            <a:r>
              <a:rPr lang="en-MY" sz="2400" dirty="0" err="1" smtClean="0"/>
              <a:t>ditanggung</a:t>
            </a:r>
            <a:r>
              <a:rPr lang="en-MY" sz="2400" dirty="0" smtClean="0"/>
              <a:t> </a:t>
            </a:r>
            <a:r>
              <a:rPr lang="en-MY" sz="2400" dirty="0" err="1" smtClean="0"/>
              <a:t>oleh</a:t>
            </a:r>
            <a:r>
              <a:rPr lang="en-MY" sz="2400" dirty="0" smtClean="0"/>
              <a:t> </a:t>
            </a:r>
            <a:r>
              <a:rPr lang="en-MY" sz="2400" dirty="0" err="1" smtClean="0"/>
              <a:t>pihak</a:t>
            </a:r>
            <a:r>
              <a:rPr lang="en-MY" sz="2400" dirty="0" smtClean="0"/>
              <a:t> </a:t>
            </a:r>
            <a:r>
              <a:rPr lang="en-MY" sz="2400" dirty="0" err="1" smtClean="0"/>
              <a:t>sekolah</a:t>
            </a:r>
            <a:r>
              <a:rPr lang="en-MY" sz="2400" dirty="0" smtClean="0"/>
              <a:t>. </a:t>
            </a:r>
            <a:r>
              <a:rPr lang="en-MY" sz="2400" dirty="0" err="1" smtClean="0"/>
              <a:t>Tenaga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kepakaran</a:t>
            </a:r>
            <a:r>
              <a:rPr lang="en-MY" sz="2400" dirty="0" smtClean="0"/>
              <a:t>         </a:t>
            </a:r>
          </a:p>
          <a:p>
            <a:pPr lvl="1"/>
            <a:r>
              <a:rPr lang="en-MY" sz="2400" dirty="0"/>
              <a:t> </a:t>
            </a:r>
            <a:r>
              <a:rPr lang="en-MY" sz="2400" dirty="0" smtClean="0"/>
              <a:t> </a:t>
            </a:r>
            <a:r>
              <a:rPr lang="en-MY" sz="2400" dirty="0" err="1" smtClean="0"/>
              <a:t>akan</a:t>
            </a:r>
            <a:r>
              <a:rPr lang="en-MY" sz="2400" dirty="0" smtClean="0"/>
              <a:t> </a:t>
            </a:r>
            <a:r>
              <a:rPr lang="en-MY" sz="2400" dirty="0" err="1" smtClean="0"/>
              <a:t>dibantu</a:t>
            </a:r>
            <a:r>
              <a:rPr lang="en-MY" sz="2400" dirty="0" smtClean="0"/>
              <a:t> </a:t>
            </a:r>
            <a:r>
              <a:rPr lang="en-MY" sz="2400" dirty="0" err="1" smtClean="0"/>
              <a:t>oleh</a:t>
            </a:r>
            <a:r>
              <a:rPr lang="en-MY" sz="2400" dirty="0" smtClean="0"/>
              <a:t> </a:t>
            </a:r>
            <a:r>
              <a:rPr lang="en-MY" sz="2400" dirty="0" err="1" smtClean="0"/>
              <a:t>pasukan</a:t>
            </a:r>
            <a:r>
              <a:rPr lang="en-MY" sz="2400" dirty="0" smtClean="0"/>
              <a:t> Task Force </a:t>
            </a:r>
            <a:r>
              <a:rPr lang="en-MY" sz="2400" dirty="0" err="1" smtClean="0"/>
              <a:t>zon</a:t>
            </a:r>
            <a:r>
              <a:rPr lang="en-MY" sz="2400" dirty="0" smtClean="0"/>
              <a:t> PKG yang </a:t>
            </a:r>
            <a:r>
              <a:rPr lang="en-MY" sz="2400" dirty="0" err="1" smtClean="0"/>
              <a:t>terdiri</a:t>
            </a:r>
            <a:r>
              <a:rPr lang="en-MY" sz="2400" dirty="0" smtClean="0"/>
              <a:t> </a:t>
            </a:r>
          </a:p>
          <a:p>
            <a:pPr lvl="1"/>
            <a:r>
              <a:rPr lang="en-MY" sz="2400" dirty="0"/>
              <a:t> </a:t>
            </a:r>
            <a:r>
              <a:rPr lang="en-MY" sz="2400" dirty="0" smtClean="0"/>
              <a:t> </a:t>
            </a:r>
            <a:r>
              <a:rPr lang="en-MY" sz="2400" dirty="0" err="1" smtClean="0"/>
              <a:t>daripada</a:t>
            </a:r>
            <a:r>
              <a:rPr lang="en-MY" sz="2400" dirty="0" smtClean="0"/>
              <a:t> FT PKG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sekolah</a:t>
            </a:r>
            <a:r>
              <a:rPr lang="en-MY" sz="2400" dirty="0" smtClean="0"/>
              <a:t>.</a:t>
            </a:r>
            <a:endParaRPr lang="en-MY" sz="2400" dirty="0"/>
          </a:p>
        </p:txBody>
      </p:sp>
      <p:sp>
        <p:nvSpPr>
          <p:cNvPr id="9" name="Rectangle 8"/>
          <p:cNvSpPr/>
          <p:nvPr/>
        </p:nvSpPr>
        <p:spPr>
          <a:xfrm>
            <a:off x="457200" y="1668959"/>
            <a:ext cx="20845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Agenda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07044" y="31276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673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22846"/>
            <a:ext cx="3572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MY" sz="2400" dirty="0" smtClean="0"/>
              <a:t>4.9 </a:t>
            </a:r>
            <a:r>
              <a:rPr lang="en-MY" sz="2400" dirty="0" smtClean="0"/>
              <a:t>Netbook </a:t>
            </a:r>
            <a:r>
              <a:rPr lang="en-MY" sz="2400" dirty="0"/>
              <a:t>1 Malaysia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053405"/>
            <a:ext cx="20845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Agenda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318" y="2284511"/>
            <a:ext cx="858151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sekolah</a:t>
            </a:r>
            <a:r>
              <a:rPr lang="en-US" sz="2000" dirty="0" smtClean="0"/>
              <a:t> </a:t>
            </a:r>
            <a:r>
              <a:rPr lang="en-US" sz="2000" dirty="0" err="1" smtClean="0"/>
              <a:t>ahli</a:t>
            </a:r>
            <a:r>
              <a:rPr lang="en-US" sz="2000" dirty="0" smtClean="0"/>
              <a:t> </a:t>
            </a:r>
            <a:r>
              <a:rPr lang="en-US" sz="2000" dirty="0" err="1" smtClean="0"/>
              <a:t>zon</a:t>
            </a:r>
            <a:r>
              <a:rPr lang="en-US" sz="2000" dirty="0" smtClean="0"/>
              <a:t> PKG </a:t>
            </a:r>
            <a:r>
              <a:rPr lang="en-US" sz="2000" dirty="0" err="1" smtClean="0"/>
              <a:t>Buloh</a:t>
            </a:r>
            <a:r>
              <a:rPr lang="en-US" sz="2000" dirty="0" smtClean="0"/>
              <a:t> </a:t>
            </a:r>
            <a:r>
              <a:rPr lang="en-US" sz="2000" dirty="0" err="1" smtClean="0"/>
              <a:t>Kasap</a:t>
            </a:r>
            <a:r>
              <a:rPr lang="en-US" sz="2000" dirty="0" smtClean="0"/>
              <a:t> </a:t>
            </a:r>
            <a:r>
              <a:rPr lang="en-US" sz="2000" dirty="0" err="1" smtClean="0"/>
              <a:t>dialu-alukan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pinjaman</a:t>
            </a:r>
            <a:r>
              <a:rPr lang="en-US" sz="2000" dirty="0" smtClean="0"/>
              <a:t> NB1M .</a:t>
            </a:r>
          </a:p>
          <a:p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-     </a:t>
            </a:r>
            <a:r>
              <a:rPr lang="en-US" sz="2000" dirty="0" err="1" smtClean="0"/>
              <a:t>Borang</a:t>
            </a:r>
            <a:r>
              <a:rPr lang="en-US" sz="2000" dirty="0" smtClean="0"/>
              <a:t> </a:t>
            </a:r>
            <a:r>
              <a:rPr lang="en-US" sz="2000" dirty="0" err="1" smtClean="0"/>
              <a:t>permohonan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di </a:t>
            </a:r>
            <a:r>
              <a:rPr lang="en-US" sz="2000" dirty="0" err="1" smtClean="0"/>
              <a:t>muat</a:t>
            </a:r>
            <a:r>
              <a:rPr lang="en-US" sz="2000" dirty="0" smtClean="0"/>
              <a:t> </a:t>
            </a:r>
            <a:r>
              <a:rPr lang="en-US" sz="2000" dirty="0" err="1" smtClean="0"/>
              <a:t>turun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portal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http://pkgbulohkasap.weebly.com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i="1" dirty="0" smtClean="0"/>
              <a:t>Menu – ICT – Net Book 1 Malaysia – </a:t>
            </a:r>
            <a:r>
              <a:rPr lang="en-US" sz="2000" i="1" dirty="0" err="1" smtClean="0"/>
              <a:t>Surat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Pekeliling</a:t>
            </a:r>
            <a:r>
              <a:rPr lang="en-US" sz="2000" i="1" dirty="0" smtClean="0"/>
              <a:t>  Netbook Guru</a:t>
            </a:r>
          </a:p>
          <a:p>
            <a:endParaRPr lang="en-US" sz="2000" i="1" dirty="0" smtClean="0"/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sekolah-sekolah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menerima</a:t>
            </a:r>
            <a:r>
              <a:rPr lang="en-US" sz="2000" dirty="0" smtClean="0"/>
              <a:t>  NB1M </a:t>
            </a:r>
            <a:r>
              <a:rPr lang="en-US" sz="2000" dirty="0" err="1"/>
              <a:t>daripada</a:t>
            </a:r>
            <a:r>
              <a:rPr lang="en-US" sz="2000" dirty="0"/>
              <a:t> BTP/BTPN Johor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mengujudkan</a:t>
            </a:r>
            <a:r>
              <a:rPr lang="en-US" sz="2000" dirty="0" smtClean="0"/>
              <a:t> </a:t>
            </a:r>
            <a:r>
              <a:rPr lang="en-US" sz="2000" dirty="0" err="1" smtClean="0"/>
              <a:t>kad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Harta</a:t>
            </a:r>
            <a:r>
              <a:rPr lang="en-US" sz="2000" dirty="0" smtClean="0"/>
              <a:t> Modal – KEW-PA 3 (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Bernilai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Rendah</a:t>
            </a:r>
            <a:r>
              <a:rPr lang="en-US" sz="2000" dirty="0" smtClean="0"/>
              <a:t>) </a:t>
            </a:r>
            <a:r>
              <a:rPr lang="en-US" sz="2000" dirty="0" err="1" smtClean="0"/>
              <a:t>rujuk</a:t>
            </a:r>
            <a:r>
              <a:rPr lang="en-US" sz="2000" dirty="0" smtClean="0"/>
              <a:t> Portal </a:t>
            </a:r>
            <a:r>
              <a:rPr lang="en-US" sz="2000" dirty="0" err="1" smtClean="0"/>
              <a:t>Kementerian</a:t>
            </a:r>
            <a:r>
              <a:rPr lang="en-US" sz="2000" dirty="0" smtClean="0"/>
              <a:t> </a:t>
            </a:r>
            <a:r>
              <a:rPr lang="en-US" sz="2000" dirty="0" err="1" smtClean="0"/>
              <a:t>Kewangan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07044" y="31276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500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89206"/>
            <a:ext cx="5788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MY" sz="2400" dirty="0" smtClean="0"/>
              <a:t>4.10  </a:t>
            </a:r>
            <a:r>
              <a:rPr lang="en-MY" sz="2400" dirty="0" err="1"/>
              <a:t>Penyelengaraan</a:t>
            </a:r>
            <a:r>
              <a:rPr lang="en-MY" sz="2400" dirty="0"/>
              <a:t>  </a:t>
            </a:r>
            <a:r>
              <a:rPr lang="en-MY" sz="2400" dirty="0" err="1"/>
              <a:t>peralatan</a:t>
            </a:r>
            <a:r>
              <a:rPr lang="en-MY" sz="2400" dirty="0"/>
              <a:t> ICT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837962"/>
            <a:ext cx="20845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Agenda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093" y="2028125"/>
            <a:ext cx="85919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/>
              <a:t>Penyelengaraan</a:t>
            </a:r>
            <a:r>
              <a:rPr lang="en-US" sz="2400" dirty="0" smtClean="0"/>
              <a:t> ICT 2016 </a:t>
            </a:r>
            <a:r>
              <a:rPr lang="en-US" sz="2400" dirty="0" err="1" smtClean="0"/>
              <a:t>pihak</a:t>
            </a:r>
            <a:r>
              <a:rPr lang="en-US" sz="2400" dirty="0" smtClean="0"/>
              <a:t> BTPN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waran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penyelengaraan</a:t>
            </a:r>
            <a:r>
              <a:rPr lang="en-US" sz="2400" dirty="0" smtClean="0"/>
              <a:t>. </a:t>
            </a:r>
            <a:r>
              <a:rPr lang="en-US" sz="2400" dirty="0" err="1" smtClean="0"/>
              <a:t>Keutamaan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diberi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 –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menerimanya</a:t>
            </a:r>
            <a:endParaRPr lang="en-US" sz="2400" dirty="0" smtClean="0"/>
          </a:p>
          <a:p>
            <a:r>
              <a:rPr lang="en-US" sz="2400" dirty="0"/>
              <a:t>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-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penyelengaraan</a:t>
            </a:r>
            <a:r>
              <a:rPr lang="en-US" sz="2400" dirty="0" smtClean="0"/>
              <a:t> </a:t>
            </a:r>
            <a:r>
              <a:rPr lang="en-US" sz="2400" dirty="0" err="1" smtClean="0"/>
              <a:t>diwajibkan</a:t>
            </a:r>
            <a:r>
              <a:rPr lang="en-US" sz="2400" dirty="0" smtClean="0"/>
              <a:t>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</a:t>
            </a:r>
            <a:r>
              <a:rPr lang="en-US" sz="2400" i="1" dirty="0" err="1" smtClean="0"/>
              <a:t>mengemaskini</a:t>
            </a:r>
            <a:r>
              <a:rPr lang="en-US" sz="2400" i="1" dirty="0" smtClean="0"/>
              <a:t> Kew-PA2 / Kew-PA3</a:t>
            </a:r>
          </a:p>
          <a:p>
            <a:endParaRPr lang="en-US" sz="2400" i="1" dirty="0"/>
          </a:p>
          <a:p>
            <a:pPr marL="342900" indent="-342900">
              <a:buFontTx/>
              <a:buChar char="-"/>
            </a:pPr>
            <a:r>
              <a:rPr lang="en-US" sz="2400" i="1" dirty="0" err="1" smtClean="0"/>
              <a:t>Sekolah-sekolah</a:t>
            </a:r>
            <a:r>
              <a:rPr lang="en-US" sz="2400" i="1" dirty="0" smtClean="0"/>
              <a:t> yang </a:t>
            </a:r>
            <a:r>
              <a:rPr lang="en-US" sz="2400" i="1" dirty="0" err="1" smtClean="0"/>
              <a:t>diselengara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tahun</a:t>
            </a:r>
            <a:r>
              <a:rPr lang="en-US" sz="2400" i="1" dirty="0" smtClean="0"/>
              <a:t> 2014 &amp;2015 </a:t>
            </a:r>
            <a:r>
              <a:rPr lang="en-US" sz="2400" i="1" dirty="0" err="1" smtClean="0"/>
              <a:t>perlu</a:t>
            </a:r>
            <a:r>
              <a:rPr lang="en-US" sz="2400" i="1" dirty="0" smtClean="0"/>
              <a:t> </a:t>
            </a:r>
          </a:p>
          <a:p>
            <a:r>
              <a:rPr lang="en-US" sz="2400" i="1" dirty="0" smtClean="0"/>
              <a:t>     </a:t>
            </a:r>
            <a:r>
              <a:rPr lang="en-US" sz="2400" i="1" dirty="0" err="1" smtClean="0"/>
              <a:t>Menghantar</a:t>
            </a:r>
            <a:r>
              <a:rPr lang="en-US" sz="2400" i="1" dirty="0" smtClean="0"/>
              <a:t> 1 </a:t>
            </a:r>
            <a:r>
              <a:rPr lang="en-US" sz="2400" i="1" dirty="0" err="1" smtClean="0"/>
              <a:t>salinan</a:t>
            </a:r>
            <a:r>
              <a:rPr lang="en-US" sz="2400" i="1" dirty="0" smtClean="0"/>
              <a:t> SAP </a:t>
            </a:r>
            <a:r>
              <a:rPr lang="en-US" sz="2400" i="1" dirty="0" err="1" smtClean="0"/>
              <a:t>ke</a:t>
            </a:r>
            <a:r>
              <a:rPr lang="en-US" sz="2400" i="1" dirty="0" smtClean="0"/>
              <a:t> PKG </a:t>
            </a:r>
            <a:r>
              <a:rPr lang="en-US" sz="2400" i="1" dirty="0" err="1" smtClean="0"/>
              <a:t>bagi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tujuan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verifikasi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07044" y="31276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485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3810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5216"/>
              </p:ext>
            </p:extLst>
          </p:nvPr>
        </p:nvGraphicFramePr>
        <p:xfrm>
          <a:off x="465074" y="1371600"/>
          <a:ext cx="8482918" cy="4633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498"/>
                <a:gridCol w="1033828"/>
                <a:gridCol w="3581400"/>
                <a:gridCol w="1143000"/>
                <a:gridCol w="609600"/>
                <a:gridCol w="1556592"/>
              </a:tblGrid>
              <a:tr h="4350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Bil.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Fungsi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Perkara / Tajuk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Bil Peserta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Bil Hari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Sasaran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40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1.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1.1.1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Mesyuarat JKPA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29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PGB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40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2.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1.1.1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Mesyuarat GPM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29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GPM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40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3.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1.1.1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Mesyuarat GPB / GPICT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29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GPB/GICT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40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4.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4.1.1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Bengkel Pembinaan Bahan Pembelajaran VLE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29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PENYELARAS FROG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40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5.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5.1.2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Bengkel Khidmat Bantu PSS 1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29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GPM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40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6.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5.1.2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Bengkel Khidmat Bantu PSS 2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29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GPM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40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7.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5.2.1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Bengkel Pemilihan Tokoh NILAM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29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GPM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40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8.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8.1.1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Bengkel ICT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29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GPB/GICT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40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9.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8.1.2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Bengkel Media Pendidikan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29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1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GPM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40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10.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8.1.3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Bengkel PSS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29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</a:rPr>
                        <a:t>1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GPM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  <a:tr h="340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11.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8.1.4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Bengkel Pembinaan User Generator Content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29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>
                          <a:effectLst/>
                        </a:rPr>
                        <a:t>1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 smtClean="0">
                          <a:effectLst/>
                        </a:rPr>
                        <a:t>GPB/GICT/FT17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21" marR="6392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1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2133600"/>
            <a:ext cx="332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7. Hal-</a:t>
            </a:r>
            <a:r>
              <a:rPr lang="en-US" sz="3200" dirty="0" err="1"/>
              <a:t>hal</a:t>
            </a:r>
            <a:r>
              <a:rPr lang="en-US" sz="3200" dirty="0"/>
              <a:t> lain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07044" y="31276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691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07044" y="31276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21336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8.Ucapan </a:t>
            </a:r>
            <a:r>
              <a:rPr lang="en-US" sz="3200" dirty="0" err="1" smtClean="0"/>
              <a:t>Penangguhan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25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7952" y="2967335"/>
            <a:ext cx="2208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TAMAT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3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7111" y="3200399"/>
            <a:ext cx="53670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Ucapan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Pengerusi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07044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083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124200"/>
            <a:ext cx="742448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/>
              <a:t>2. </a:t>
            </a:r>
            <a:r>
              <a:rPr lang="en-US" sz="2800" dirty="0" err="1" smtClean="0"/>
              <a:t>Pembentangan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Pengesahan</a:t>
            </a:r>
            <a:r>
              <a:rPr lang="en-US" sz="2800" dirty="0"/>
              <a:t> </a:t>
            </a:r>
            <a:r>
              <a:rPr lang="en-US" sz="2800" dirty="0" err="1"/>
              <a:t>Minit</a:t>
            </a:r>
            <a:r>
              <a:rPr lang="en-US" sz="2800" dirty="0"/>
              <a:t> </a:t>
            </a:r>
            <a:r>
              <a:rPr lang="en-US" sz="2800" dirty="0" smtClean="0"/>
              <a:t>      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Mesyuarat</a:t>
            </a:r>
            <a:r>
              <a:rPr lang="en-US" sz="2800" dirty="0" smtClean="0"/>
              <a:t> </a:t>
            </a:r>
            <a:r>
              <a:rPr lang="en-US" sz="2800" dirty="0"/>
              <a:t>JK </a:t>
            </a:r>
            <a:r>
              <a:rPr lang="en-US" sz="2800" dirty="0" smtClean="0"/>
              <a:t>JKPA </a:t>
            </a:r>
            <a:r>
              <a:rPr lang="en-US" sz="2800" dirty="0" smtClean="0"/>
              <a:t>Bil.1/2015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07044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935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743200"/>
            <a:ext cx="742448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/>
              <a:t>3. </a:t>
            </a:r>
            <a:r>
              <a:rPr lang="en-US" sz="2800" dirty="0" err="1"/>
              <a:t>Perkara</a:t>
            </a:r>
            <a:r>
              <a:rPr lang="en-US" sz="2800" dirty="0"/>
              <a:t> </a:t>
            </a:r>
            <a:r>
              <a:rPr lang="en-US" sz="2800" dirty="0" err="1"/>
              <a:t>berbangkit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07044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364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8411" y="2438400"/>
            <a:ext cx="742448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/>
              <a:t>4. </a:t>
            </a:r>
            <a:r>
              <a:rPr lang="en-US" sz="2800" dirty="0" err="1"/>
              <a:t>Pembentangan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07044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674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4.1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 </a:t>
            </a:r>
            <a:r>
              <a:rPr lang="en-US" sz="2800" dirty="0" smtClean="0"/>
              <a:t>NILAM</a:t>
            </a:r>
            <a:r>
              <a:rPr lang="en-US" sz="2800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22860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07044" y="533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MESYUARAT JAWATANKUASA PEMUAFAKATAN DAN AKTIVITI</a:t>
            </a:r>
            <a:br>
              <a:rPr lang="en-US" sz="1800" b="1" dirty="0" smtClean="0"/>
            </a:br>
            <a:r>
              <a:rPr lang="en-US" sz="1800" b="1" dirty="0" smtClean="0"/>
              <a:t> ZON PKG BULOH KASAP </a:t>
            </a:r>
            <a:br>
              <a:rPr lang="en-US" sz="1800" b="1" dirty="0" smtClean="0"/>
            </a:br>
            <a:r>
              <a:rPr lang="en-US" sz="1800" b="1" dirty="0" err="1" smtClean="0"/>
              <a:t>Bil</a:t>
            </a:r>
            <a:r>
              <a:rPr lang="en-US" sz="1800" b="1" dirty="0" smtClean="0"/>
              <a:t>. 1 / 2016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641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304"/>
            <a:ext cx="9144000" cy="4724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6799" y="392051"/>
            <a:ext cx="6457713" cy="826413"/>
            <a:chOff x="1142998" y="289411"/>
            <a:chExt cx="6457713" cy="82641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8" y="289411"/>
              <a:ext cx="914401" cy="826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057399" y="515668"/>
              <a:ext cx="554331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Prestasi</a:t>
              </a:r>
              <a:r>
                <a:rPr lang="en-US" sz="2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en-US" sz="28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Pengisian</a:t>
              </a:r>
              <a:r>
                <a:rPr lang="en-US" sz="2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Data NILAM 2015</a:t>
              </a:r>
              <a:endParaRPr lang="en-US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5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2215</Words>
  <Application>Microsoft Office PowerPoint</Application>
  <PresentationFormat>On-screen Show (4:3)</PresentationFormat>
  <Paragraphs>1224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Verdana</vt:lpstr>
      <vt:lpstr>Office Theme</vt:lpstr>
      <vt:lpstr>PowerPoint Presentation</vt:lpstr>
      <vt:lpstr>MESYUARAT JAWATANKUASA PEMUAFAKATAN DAN AKTIVITI  ZON PKG BULOH KASAP  Bil. 1 / 2016</vt:lpstr>
      <vt:lpstr>MESYUARAT JAWATANKUASA PEMUAFAKATAN DAN AKTIVITI  ZON PKG BULOH KASAP  Bil. 1 / 2016</vt:lpstr>
      <vt:lpstr>PowerPoint Presentation</vt:lpstr>
      <vt:lpstr>PowerPoint Presentation</vt:lpstr>
      <vt:lpstr>PowerPoint Presentation</vt:lpstr>
      <vt:lpstr>PowerPoint Presentation</vt:lpstr>
      <vt:lpstr>4.1 Laporan  NILAM.</vt:lpstr>
      <vt:lpstr>PowerPoint Presentation</vt:lpstr>
      <vt:lpstr>PowerPoint Presentation</vt:lpstr>
      <vt:lpstr>PowerPoint Presentation</vt:lpstr>
      <vt:lpstr>4.2 Penarafan Kendiri IQPSS.</vt:lpstr>
      <vt:lpstr>PowerPoint Presentation</vt:lpstr>
      <vt:lpstr>PowerPoint Presentation</vt:lpstr>
      <vt:lpstr>4.3 KM1M.</vt:lpstr>
      <vt:lpstr>Laporan Penghantaran Perlaksanaan KM1M di sekolah 2015</vt:lpstr>
      <vt:lpstr>4.4 SSQS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57</cp:revision>
  <dcterms:created xsi:type="dcterms:W3CDTF">2015-01-27T00:16:59Z</dcterms:created>
  <dcterms:modified xsi:type="dcterms:W3CDTF">2016-03-01T01:37:46Z</dcterms:modified>
</cp:coreProperties>
</file>